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49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72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74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85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44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09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89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71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19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64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00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63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7F443C20-7B1B-BA43-8882-FEB28B1C36C4}"/>
              </a:ext>
            </a:extLst>
          </p:cNvPr>
          <p:cNvSpPr txBox="1">
            <a:spLocks/>
          </p:cNvSpPr>
          <p:nvPr/>
        </p:nvSpPr>
        <p:spPr>
          <a:xfrm>
            <a:off x="1198645" y="369527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rgbClr val="002060"/>
                </a:solidFill>
              </a:rPr>
              <a:t>Aşı Ekibimi Oluştur</a:t>
            </a:r>
          </a:p>
        </p:txBody>
      </p:sp>
      <p:pic>
        <p:nvPicPr>
          <p:cNvPr id="9" name="Resim 26">
            <a:extLst>
              <a:ext uri="{FF2B5EF4-FFF2-40B4-BE49-F238E27FC236}">
                <a16:creationId xmlns:a16="http://schemas.microsoft.com/office/drawing/2014/main" id="{834A8678-3A53-EB41-BDC1-33795C589C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056" y="1798002"/>
            <a:ext cx="3853179" cy="170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4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/>
              <a:t>Aşıla</a:t>
            </a:r>
            <a:r>
              <a:rPr lang="tr-TR" sz="2400" dirty="0"/>
              <a:t> uygulaması ile </a:t>
            </a:r>
            <a:r>
              <a:rPr lang="tr-TR" sz="2400" b="1" dirty="0"/>
              <a:t>Aile Hekimi </a:t>
            </a:r>
            <a:r>
              <a:rPr lang="tr-TR" sz="2400" dirty="0"/>
              <a:t>ve </a:t>
            </a:r>
            <a:r>
              <a:rPr lang="tr-TR" sz="2400" b="1" dirty="0"/>
              <a:t>Hekim</a:t>
            </a:r>
            <a:r>
              <a:rPr lang="tr-TR" sz="2400" dirty="0"/>
              <a:t> kullanıcıları </a:t>
            </a:r>
            <a:r>
              <a:rPr lang="tr-TR" sz="2400" b="1" dirty="0"/>
              <a:t>Sağlık Personellerine </a:t>
            </a:r>
            <a:r>
              <a:rPr lang="tr-TR" sz="2400" dirty="0"/>
              <a:t>uygulamaya giriş yetkisi verebilir.</a:t>
            </a:r>
          </a:p>
          <a:p>
            <a:pPr marL="0" indent="0">
              <a:buNone/>
            </a:pPr>
            <a:r>
              <a:rPr lang="tr-TR" sz="2400" dirty="0"/>
              <a:t>Bu işlem için </a:t>
            </a:r>
            <a:r>
              <a:rPr lang="tr-TR" sz="2400" b="1" dirty="0"/>
              <a:t>Ana Sayfada</a:t>
            </a:r>
            <a:r>
              <a:rPr lang="tr-TR" sz="2400" dirty="0"/>
              <a:t>ki</a:t>
            </a:r>
            <a:r>
              <a:rPr lang="tr-TR" sz="2400" b="1" dirty="0"/>
              <a:t> </a:t>
            </a:r>
            <a:r>
              <a:rPr lang="en-US" sz="2400" b="1" dirty="0" err="1"/>
              <a:t>Aşı</a:t>
            </a:r>
            <a:r>
              <a:rPr lang="en-US" sz="2400" b="1" dirty="0"/>
              <a:t> </a:t>
            </a:r>
            <a:r>
              <a:rPr lang="en-US" sz="2400" b="1" dirty="0" err="1"/>
              <a:t>Ekibimi</a:t>
            </a:r>
            <a:r>
              <a:rPr lang="en-US" sz="2400" b="1" dirty="0"/>
              <a:t> </a:t>
            </a:r>
            <a:r>
              <a:rPr lang="en-US" sz="2400" b="1" dirty="0" err="1"/>
              <a:t>Oluştur</a:t>
            </a:r>
            <a:r>
              <a:rPr lang="en-US" dirty="0"/>
              <a:t> </a:t>
            </a:r>
            <a:r>
              <a:rPr lang="tr-TR" sz="2400" dirty="0"/>
              <a:t>menüsüne tıklanır. </a:t>
            </a:r>
          </a:p>
          <a:p>
            <a:pPr marL="0" indent="0">
              <a:buNone/>
            </a:pPr>
            <a:r>
              <a:rPr lang="en-US" sz="2400" b="1" dirty="0" err="1"/>
              <a:t>Aşı</a:t>
            </a:r>
            <a:r>
              <a:rPr lang="en-US" sz="2400" b="1" dirty="0"/>
              <a:t> </a:t>
            </a:r>
            <a:r>
              <a:rPr lang="en-US" sz="2400" b="1" dirty="0" err="1"/>
              <a:t>Ekibimi</a:t>
            </a:r>
            <a:r>
              <a:rPr lang="en-US" sz="2400" b="1" dirty="0"/>
              <a:t> </a:t>
            </a:r>
            <a:r>
              <a:rPr lang="en-US" sz="2400" b="1" dirty="0" err="1"/>
              <a:t>Oluştur</a:t>
            </a:r>
            <a:r>
              <a:rPr lang="en-US" sz="2400" b="1" dirty="0"/>
              <a:t> </a:t>
            </a:r>
            <a:r>
              <a:rPr lang="tr-TR" sz="2400" dirty="0"/>
              <a:t>menüsü sadece </a:t>
            </a:r>
            <a:r>
              <a:rPr lang="tr-TR" sz="2400" b="1" dirty="0"/>
              <a:t>Aile Hekimi </a:t>
            </a:r>
            <a:r>
              <a:rPr lang="tr-TR" sz="2400" dirty="0"/>
              <a:t>ve </a:t>
            </a:r>
            <a:r>
              <a:rPr lang="tr-TR" sz="2400" b="1" dirty="0"/>
              <a:t>Hekim</a:t>
            </a:r>
            <a:r>
              <a:rPr lang="tr-TR" sz="2400" dirty="0"/>
              <a:t> girişi yapan kullanıcılarda görüntülenir.</a:t>
            </a:r>
          </a:p>
        </p:txBody>
      </p:sp>
      <p:pic>
        <p:nvPicPr>
          <p:cNvPr id="8" name="Picture 7" descr="A picture containing text, toiletry&#10;&#10;Description automatically generated">
            <a:extLst>
              <a:ext uri="{FF2B5EF4-FFF2-40B4-BE49-F238E27FC236}">
                <a16:creationId xmlns:a16="http://schemas.microsoft.com/office/drawing/2014/main" id="{AC816F4B-9186-FB43-8F82-FBDE4F850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16" y="694944"/>
            <a:ext cx="2667004" cy="5557100"/>
          </a:xfrm>
          <a:prstGeom prst="rect">
            <a:avLst/>
          </a:prstGeom>
        </p:spPr>
      </p:pic>
      <p:pic>
        <p:nvPicPr>
          <p:cNvPr id="9" name="Resim 13">
            <a:extLst>
              <a:ext uri="{FF2B5EF4-FFF2-40B4-BE49-F238E27FC236}">
                <a16:creationId xmlns:a16="http://schemas.microsoft.com/office/drawing/2014/main" id="{237C7B65-616D-D44C-B8FF-CECB4E22D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356" y="60595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45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Yetki tanımlamak için </a:t>
            </a:r>
            <a:r>
              <a:rPr lang="tr-TR" sz="2400" b="1" dirty="0"/>
              <a:t>Yeni Yetki Tanımla </a:t>
            </a:r>
            <a:r>
              <a:rPr lang="tr-TR" sz="2400" dirty="0"/>
              <a:t>butonuna tıklanır.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FDADB9-8224-F044-98AD-46204C5A8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880" y="842628"/>
            <a:ext cx="2543810" cy="4638712"/>
          </a:xfrm>
          <a:prstGeom prst="rect">
            <a:avLst/>
          </a:prstGeom>
        </p:spPr>
      </p:pic>
      <p:pic>
        <p:nvPicPr>
          <p:cNvPr id="6" name="Resim 13">
            <a:extLst>
              <a:ext uri="{FF2B5EF4-FFF2-40B4-BE49-F238E27FC236}">
                <a16:creationId xmlns:a16="http://schemas.microsoft.com/office/drawing/2014/main" id="{A77CEEEA-88BD-5341-965A-A2C4EDE46D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489" y="741879"/>
            <a:ext cx="2760428" cy="52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069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1310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2400" dirty="0"/>
              <a:t>Açılan pencerede yetki verilecek sağlık personelinin </a:t>
            </a:r>
            <a:r>
              <a:rPr lang="tr-TR" sz="2400" b="1" dirty="0"/>
              <a:t>T.C. Kimlik Numarası </a:t>
            </a:r>
            <a:r>
              <a:rPr lang="tr-TR" sz="2400" dirty="0"/>
              <a:t>girilerek </a:t>
            </a:r>
            <a:r>
              <a:rPr lang="tr-TR" sz="2400" b="1" dirty="0"/>
              <a:t>Sorgula</a:t>
            </a:r>
            <a:r>
              <a:rPr lang="tr-TR" sz="2400" dirty="0"/>
              <a:t> butonuna tıklanır. </a:t>
            </a:r>
          </a:p>
          <a:p>
            <a:pPr marL="0" indent="0">
              <a:buNone/>
            </a:pPr>
            <a:r>
              <a:rPr lang="tr-TR" sz="2400" dirty="0"/>
              <a:t>T.C.Kimlik Numarasına ait kişinin </a:t>
            </a:r>
            <a:r>
              <a:rPr lang="tr-TR" sz="2400" b="1" dirty="0"/>
              <a:t>Adı,</a:t>
            </a:r>
            <a:r>
              <a:rPr lang="tr-TR" sz="2400" dirty="0"/>
              <a:t> </a:t>
            </a:r>
            <a:r>
              <a:rPr lang="tr-TR" sz="2400" b="1" dirty="0"/>
              <a:t>Soyadı</a:t>
            </a:r>
            <a:r>
              <a:rPr lang="tr-TR" sz="2400" dirty="0"/>
              <a:t> ve </a:t>
            </a:r>
            <a:r>
              <a:rPr lang="tr-TR" sz="2400" b="1" dirty="0"/>
              <a:t>Telefon Numarası </a:t>
            </a:r>
            <a:r>
              <a:rPr lang="tr-TR" sz="2400" dirty="0"/>
              <a:t>bilgileri sistem tarafından doldurulur. </a:t>
            </a:r>
          </a:p>
          <a:p>
            <a:pPr marL="0" indent="0">
              <a:buNone/>
            </a:pPr>
            <a:r>
              <a:rPr lang="tr-TR" sz="2400" dirty="0"/>
              <a:t>Sağlık Personelinin Telefon Numarası kayıt edilir. </a:t>
            </a:r>
          </a:p>
          <a:p>
            <a:pPr marL="0" indent="0">
              <a:buNone/>
            </a:pPr>
            <a:r>
              <a:rPr lang="tr-TR" sz="2400" dirty="0"/>
              <a:t>Tüm bilgiler girildikten sonra </a:t>
            </a:r>
            <a:r>
              <a:rPr lang="tr-TR" sz="2400" b="1" dirty="0"/>
              <a:t>Kaydet</a:t>
            </a:r>
            <a:r>
              <a:rPr lang="tr-TR" sz="2400" dirty="0"/>
              <a:t> butonuna tıklanır.  </a:t>
            </a:r>
          </a:p>
          <a:p>
            <a:pPr marL="0" indent="0">
              <a:buNone/>
            </a:pPr>
            <a:r>
              <a:rPr lang="tr-TR" sz="2400" b="1" dirty="0">
                <a:solidFill>
                  <a:srgbClr val="FF0000"/>
                </a:solidFill>
              </a:rPr>
              <a:t>Sistem, hekimlerin kayıt ettiği T.C. Kimlik Numarası ve Telefon bilgisine göre Yardımcı Personellerin girişini sağlayacağından bilgilerin doğru girişi önemlidir.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456" y="820158"/>
            <a:ext cx="2535936" cy="4741136"/>
          </a:xfrm>
          <a:prstGeom prst="rect">
            <a:avLst/>
          </a:prstGeom>
        </p:spPr>
      </p:pic>
      <p:pic>
        <p:nvPicPr>
          <p:cNvPr id="5" name="Resim 13">
            <a:extLst>
              <a:ext uri="{FF2B5EF4-FFF2-40B4-BE49-F238E27FC236}">
                <a16:creationId xmlns:a16="http://schemas.microsoft.com/office/drawing/2014/main" id="{4A90227F-1ED5-3A40-9267-A1336597E4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899" y="726793"/>
            <a:ext cx="2760428" cy="52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1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Kaydedilen yetkiler liste halinde görüntülenir. </a:t>
            </a:r>
          </a:p>
          <a:p>
            <a:pPr marL="0" indent="0">
              <a:buNone/>
            </a:pPr>
            <a:r>
              <a:rPr lang="tr-TR" sz="2400" dirty="0"/>
              <a:t>Listede yetkinin verildiği kişinin </a:t>
            </a:r>
            <a:r>
              <a:rPr lang="tr-TR" sz="2400" b="1" dirty="0"/>
              <a:t>Adı Soyadı, T.C. Kimlik Numarası </a:t>
            </a:r>
            <a:r>
              <a:rPr lang="tr-TR" sz="2400" dirty="0"/>
              <a:t>ve </a:t>
            </a:r>
            <a:r>
              <a:rPr lang="tr-TR" sz="2400" b="1" dirty="0"/>
              <a:t>Telefon</a:t>
            </a:r>
            <a:r>
              <a:rPr lang="tr-TR" sz="2400" dirty="0"/>
              <a:t> bilgisi yer alır.</a:t>
            </a:r>
          </a:p>
          <a:p>
            <a:pPr marL="0" indent="0">
              <a:buNone/>
            </a:pPr>
            <a:r>
              <a:rPr lang="tr-TR" sz="2400" dirty="0"/>
              <a:t>Yeni bir yetki daha tanımlanmak istendiğinde tekrar </a:t>
            </a:r>
            <a:r>
              <a:rPr lang="tr-TR" sz="2400" b="1" dirty="0"/>
              <a:t>Yeni Yetki Tanımla </a:t>
            </a:r>
            <a:r>
              <a:rPr lang="tr-TR" sz="2400" dirty="0"/>
              <a:t>butonuna tıklanarak aynı işlemler tekrarlanır. </a:t>
            </a:r>
          </a:p>
          <a:p>
            <a:pPr marL="0" indent="0">
              <a:buNone/>
            </a:pPr>
            <a:endParaRPr lang="tr-TR" sz="2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8D2FB73-6C59-4940-A934-8929CEF1B929}"/>
              </a:ext>
            </a:extLst>
          </p:cNvPr>
          <p:cNvGrpSpPr/>
          <p:nvPr/>
        </p:nvGrpSpPr>
        <p:grpSpPr>
          <a:xfrm>
            <a:off x="1780032" y="995636"/>
            <a:ext cx="2511552" cy="4767670"/>
            <a:chOff x="1780032" y="995636"/>
            <a:chExt cx="2511552" cy="476767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80032" y="995636"/>
              <a:ext cx="2511552" cy="476767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65133D6-DFBF-CA44-A030-CDE70504980D}"/>
                </a:ext>
              </a:extLst>
            </p:cNvPr>
            <p:cNvSpPr/>
            <p:nvPr/>
          </p:nvSpPr>
          <p:spPr>
            <a:xfrm>
              <a:off x="2709822" y="1780032"/>
              <a:ext cx="533250" cy="1219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072D5B6-C578-6C4B-9341-F71ACD8683E9}"/>
                </a:ext>
              </a:extLst>
            </p:cNvPr>
            <p:cNvSpPr/>
            <p:nvPr/>
          </p:nvSpPr>
          <p:spPr>
            <a:xfrm>
              <a:off x="2612286" y="2109216"/>
              <a:ext cx="533250" cy="1219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 dirty="0"/>
            </a:p>
          </p:txBody>
        </p:sp>
      </p:grpSp>
      <p:pic>
        <p:nvPicPr>
          <p:cNvPr id="8" name="Resim 13">
            <a:extLst>
              <a:ext uri="{FF2B5EF4-FFF2-40B4-BE49-F238E27FC236}">
                <a16:creationId xmlns:a16="http://schemas.microsoft.com/office/drawing/2014/main" id="{2465D15B-D1FC-614C-B66E-5C739BC3A1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336" y="903787"/>
            <a:ext cx="2760428" cy="52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0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Tanımlanan yetki silinmek istendiğinde listedeki ilgili kaydın satırında yer alan </a:t>
            </a:r>
            <a:r>
              <a:rPr lang="tr-TR" sz="2400" b="1" dirty="0"/>
              <a:t>Sil</a:t>
            </a:r>
            <a:r>
              <a:rPr lang="tr-TR" sz="2400" dirty="0"/>
              <a:t> butonuna tıklanır. </a:t>
            </a:r>
          </a:p>
          <a:p>
            <a:pPr marL="0" indent="0">
              <a:buNone/>
            </a:pPr>
            <a:r>
              <a:rPr lang="tr-TR" sz="2400" dirty="0"/>
              <a:t>Yetki silindiğinde ilgili sağlık personelinin sisteme giriş yapması engellenir.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564C0F5-47A2-CA44-9A4A-73FCC5DA701A}"/>
              </a:ext>
            </a:extLst>
          </p:cNvPr>
          <p:cNvGrpSpPr/>
          <p:nvPr/>
        </p:nvGrpSpPr>
        <p:grpSpPr>
          <a:xfrm>
            <a:off x="1780032" y="995636"/>
            <a:ext cx="2511552" cy="4767670"/>
            <a:chOff x="1780032" y="995636"/>
            <a:chExt cx="2511552" cy="476767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DF6013D-6E52-6340-97C7-0F9CA7BD1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80032" y="995636"/>
              <a:ext cx="2511552" cy="476767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E7EA4C6-6485-D142-8E59-162813085439}"/>
                </a:ext>
              </a:extLst>
            </p:cNvPr>
            <p:cNvSpPr/>
            <p:nvPr/>
          </p:nvSpPr>
          <p:spPr>
            <a:xfrm>
              <a:off x="2709822" y="1780032"/>
              <a:ext cx="533250" cy="1219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2BDF8F7-7682-694D-AF11-B1BE7BB20F6E}"/>
                </a:ext>
              </a:extLst>
            </p:cNvPr>
            <p:cNvSpPr/>
            <p:nvPr/>
          </p:nvSpPr>
          <p:spPr>
            <a:xfrm>
              <a:off x="2612286" y="2109216"/>
              <a:ext cx="533250" cy="1219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 dirty="0"/>
            </a:p>
          </p:txBody>
        </p:sp>
      </p:grpSp>
      <p:pic>
        <p:nvPicPr>
          <p:cNvPr id="9" name="Resim 13">
            <a:extLst>
              <a:ext uri="{FF2B5EF4-FFF2-40B4-BE49-F238E27FC236}">
                <a16:creationId xmlns:a16="http://schemas.microsoft.com/office/drawing/2014/main" id="{53948AEE-DF0C-D84A-B8DE-74C956EFD5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336" y="903787"/>
            <a:ext cx="2760428" cy="52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371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192</Words>
  <Application>Microsoft Macintosh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TAPAN</dc:creator>
  <cp:lastModifiedBy>Buket BAŞOL YİĞİT</cp:lastModifiedBy>
  <cp:revision>34</cp:revision>
  <dcterms:created xsi:type="dcterms:W3CDTF">2020-12-30T19:29:33Z</dcterms:created>
  <dcterms:modified xsi:type="dcterms:W3CDTF">2021-01-10T19:07:38Z</dcterms:modified>
</cp:coreProperties>
</file>